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991600" cy="5181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95b: </a:t>
            </a:r>
            <a:r>
              <a:rPr lang="en-US" dirty="0" smtClean="0"/>
              <a:t>¿Como es el </a:t>
            </a:r>
            <a:r>
              <a:rPr lang="en-US" dirty="0" err="1" smtClean="0"/>
              <a:t>Tio</a:t>
            </a:r>
            <a:r>
              <a:rPr lang="en-US" dirty="0" smtClean="0"/>
              <a:t> </a:t>
            </a:r>
            <a:r>
              <a:rPr lang="en-US" dirty="0" err="1" smtClean="0"/>
              <a:t>Beto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7030A0"/>
                </a:solidFill>
              </a:rPr>
              <a:t>l.o</a:t>
            </a:r>
            <a:r>
              <a:rPr lang="en-US" i="1" dirty="0">
                <a:solidFill>
                  <a:srgbClr val="7030A0"/>
                </a:solidFill>
              </a:rPr>
              <a:t>: to learn about the civil war in El Salvador during the 80s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      </a:t>
            </a:r>
            <a:r>
              <a:rPr lang="en-US" b="1" dirty="0" smtClean="0"/>
              <a:t>VOCES </a:t>
            </a:r>
            <a:r>
              <a:rPr lang="en-US" b="1" dirty="0"/>
              <a:t>INOCENTES (2004)</a:t>
            </a:r>
          </a:p>
          <a:p>
            <a:r>
              <a:rPr lang="en-US" dirty="0" smtClean="0"/>
              <a:t>Complete p.7 (#1,2, 6,7) </a:t>
            </a:r>
          </a:p>
          <a:p>
            <a:r>
              <a:rPr lang="en-US" dirty="0" smtClean="0"/>
              <a:t>Start </a:t>
            </a:r>
            <a:r>
              <a:rPr lang="en-US" dirty="0"/>
              <a:t>completing p. 8 of the VOCES INOCENTES Spanish Study Guide.</a:t>
            </a:r>
          </a:p>
          <a:p>
            <a:r>
              <a:rPr lang="en-US" dirty="0"/>
              <a:t>You will continue watching VOCES INOCENTES and take active notes in your notebook.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95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/>
              <a:t>Finish p.6 </a:t>
            </a:r>
            <a:r>
              <a:rPr lang="en-US" dirty="0" smtClean="0"/>
              <a:t>(#4.2-5.2), p. 7 (1-9), p. 8 of </a:t>
            </a:r>
            <a:r>
              <a:rPr lang="en-US" dirty="0"/>
              <a:t>the VOCES INOCENTES Spanish Study Guide.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18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18237</TotalTime>
  <Words>97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18 de junio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48</cp:revision>
  <cp:lastPrinted>2014-06-03T17:23:43Z</cp:lastPrinted>
  <dcterms:created xsi:type="dcterms:W3CDTF">2014-05-12T21:03:23Z</dcterms:created>
  <dcterms:modified xsi:type="dcterms:W3CDTF">2018-06-19T21:29:11Z</dcterms:modified>
</cp:coreProperties>
</file>